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35169-9AEB-4713-91B5-7AAF4D6C76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Analysis Exercise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F0A1A-C17F-47B0-A99F-F3E3DF6A24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8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EC45-228E-4EE2-ADF3-FE10B6B5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B477D-E2F5-40BB-A7D0-1B8853A8B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513807"/>
            <a:ext cx="7315200" cy="61395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have collected baseline audit data from 10 sites in 7 regions and you need to present the data to regional health management teams</a:t>
            </a:r>
          </a:p>
          <a:p>
            <a:r>
              <a:rPr lang="en-US" dirty="0"/>
              <a:t>The excel template contains two worksheets with the audit data that was downloaded from ODK collect (Data sheet 1 and data sheet 2)</a:t>
            </a:r>
          </a:p>
          <a:p>
            <a:r>
              <a:rPr lang="en-US" dirty="0"/>
              <a:t>Each data sheet contain SPI-RT data from regions A-D (worksheet 1) and A-C (worksheet 2)</a:t>
            </a:r>
          </a:p>
          <a:p>
            <a:r>
              <a:rPr lang="en-US" dirty="0"/>
              <a:t>Select one region and analyze the data for the following:</a:t>
            </a:r>
          </a:p>
          <a:p>
            <a:pPr lvl="1"/>
            <a:r>
              <a:rPr lang="en-US" dirty="0"/>
              <a:t>Are there any discrepancies in the scores (i.e., scores do not match comments made by auditor)?</a:t>
            </a:r>
          </a:p>
          <a:p>
            <a:pPr lvl="1"/>
            <a:r>
              <a:rPr lang="en-US" dirty="0"/>
              <a:t>Is the data complete (i.e., each question in each section has a score)?</a:t>
            </a:r>
          </a:p>
          <a:p>
            <a:pPr lvl="1"/>
            <a:r>
              <a:rPr lang="en-US" dirty="0"/>
              <a:t>What is the performance rate across sites?</a:t>
            </a:r>
          </a:p>
          <a:p>
            <a:pPr lvl="1"/>
            <a:r>
              <a:rPr lang="en-US" dirty="0"/>
              <a:t>What are the trends across the 7 quality system essentials (Section 1-7)?</a:t>
            </a:r>
          </a:p>
          <a:p>
            <a:pPr lvl="1"/>
            <a:r>
              <a:rPr lang="en-US" dirty="0"/>
              <a:t>What are the percentage of sites that attained Level 0, level 1, level 2, etc.?</a:t>
            </a:r>
          </a:p>
          <a:p>
            <a:pPr lvl="1"/>
            <a:r>
              <a:rPr lang="en-US" dirty="0"/>
              <a:t>Are there any trends  by testing modality (i.e., OPD, PMTCT, Maternity, Lab,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Are there any recommendations you could make based on the data to the regional health management team?</a:t>
            </a:r>
          </a:p>
        </p:txBody>
      </p:sp>
    </p:spTree>
    <p:extLst>
      <p:ext uri="{BB962C8B-B14F-4D97-AF65-F5344CB8AC3E}">
        <p14:creationId xmlns:p14="http://schemas.microsoft.com/office/powerpoint/2010/main" val="283782388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30</TotalTime>
  <Words>205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Corbel</vt:lpstr>
      <vt:lpstr>Wingdings 2</vt:lpstr>
      <vt:lpstr>Frame</vt:lpstr>
      <vt:lpstr>Data Analysis Exercise</vt:lpstr>
      <vt:lpstr>Data Analysis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Summation Report Exercise</dc:title>
  <dc:creator>Jackson, Keisha G. (CDC/DDPHSIS/CGH/DGHT)</dc:creator>
  <cp:lastModifiedBy>Jackson, Keisha G. (CDC/DDPHSIS/CGH/DGHT)</cp:lastModifiedBy>
  <cp:revision>3</cp:revision>
  <dcterms:created xsi:type="dcterms:W3CDTF">2020-12-16T15:58:03Z</dcterms:created>
  <dcterms:modified xsi:type="dcterms:W3CDTF">2020-12-16T16:28:58Z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2020-12-16T16:02:06Z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2411fdc8-ea4b-415e-856d-5ff71fea0bc7</vt:lpwstr>
  </property>
  <property fmtid="{D5CDD505-2E9C-101B-9397-08002B2CF9AE}" pid="8" name="MSIP_Label_7b94a7b8-f06c-4dfe-bdcc-9b548fd58c31_ContentBits">
    <vt:lpwstr>0</vt:lpwstr>
  </property>
</Properties>
</file>